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1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4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</p:sldIdLst>
  <p:sldSz cx="10077450" cy="5668963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" Target="slides/slide1.xml"/><Relationship Id="rId52" Type="http://schemas.openxmlformats.org/officeDocument/2006/relationships/slide" Target="slides/slide2.xml"/><Relationship Id="rId53" Type="http://schemas.openxmlformats.org/officeDocument/2006/relationships/slide" Target="slides/slide3.xml"/><Relationship Id="rId54" Type="http://schemas.openxmlformats.org/officeDocument/2006/relationships/slide" Target="slides/slide4.xml"/><Relationship Id="rId55" Type="http://schemas.openxmlformats.org/officeDocument/2006/relationships/slide" Target="slides/slide5.xml"/><Relationship Id="rId56" Type="http://schemas.openxmlformats.org/officeDocument/2006/relationships/slide" Target="slides/slide6.xml"/><Relationship Id="rId57" Type="http://schemas.openxmlformats.org/officeDocument/2006/relationships/slide" Target="slides/slide7.xml"/><Relationship Id="rId58" Type="http://schemas.openxmlformats.org/officeDocument/2006/relationships/slide" Target="slides/slide8.xml"/><Relationship Id="rId59" Type="http://schemas.openxmlformats.org/officeDocument/2006/relationships/slide" Target="slides/slide9.xml"/><Relationship Id="rId6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WO_OBJECTS_AND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OBJECT_AND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51454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WO_OBJECTS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03280" y="303876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/>
          </p:nvPr>
        </p:nvSpPr>
        <p:spPr>
          <a:xfrm>
            <a:off x="51454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OBJECT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03280" y="303876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51454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03280" y="303876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/>
          </p:nvPr>
        </p:nvSpPr>
        <p:spPr>
          <a:xfrm>
            <a:off x="51454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FOUR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454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/>
          </p:nvPr>
        </p:nvSpPr>
        <p:spPr>
          <a:xfrm>
            <a:off x="51454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503280" y="303876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/>
          </p:nvPr>
        </p:nvSpPr>
        <p:spPr>
          <a:xfrm>
            <a:off x="51454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5145480" y="303876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503280" y="303876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454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4584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5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503280" y="303912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6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514584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6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1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3280" y="303912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1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6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514584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66;p14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Google Shape;67;p14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Google Shape;68;p14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Google Shape;69;p14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Google Shape;70;p14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2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7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03280" y="303912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8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514584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3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514584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8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7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6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7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4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9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2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514584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125;p27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Google Shape;126;p27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Google Shape;127;p27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5" name="Google Shape;128;p27"/>
          <p:cNvSpPr/>
          <p:nvPr/>
        </p:nvSpPr>
        <p:spPr>
          <a:xfrm>
            <a:off x="1899720" y="5203440"/>
            <a:ext cx="7454160" cy="360"/>
          </a:xfrm>
          <a:custGeom>
            <a:avLst/>
            <a:gdLst>
              <a:gd name="textAreaLeft" fmla="*/ 0 w 7454160"/>
              <a:gd name="textAreaRight" fmla="*/ 7462440 w 745416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20739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20727" y="21"/>
                </a:lnTo>
                <a:cubicBezTo>
                  <a:pt x="20732" y="21"/>
                  <a:pt x="20738" y="15"/>
                  <a:pt x="20738" y="10"/>
                </a:cubicBezTo>
                <a:lnTo>
                  <a:pt x="20738" y="10"/>
                </a:lnTo>
                <a:cubicBezTo>
                  <a:pt x="20738" y="5"/>
                  <a:pt x="20732" y="0"/>
                  <a:pt x="20727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Google Shape;129;p27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8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0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2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6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8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0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03280" y="303912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0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2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4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 type="body"/>
          </p:nvPr>
        </p:nvSpPr>
        <p:spPr>
          <a:xfrm>
            <a:off x="514584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8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0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2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6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8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0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8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0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2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0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2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4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4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6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8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4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6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8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2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4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6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8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0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2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5145840" y="303912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184;p40"/>
          <p:cNvSpPr/>
          <p:nvPr/>
        </p:nvSpPr>
        <p:spPr>
          <a:xfrm>
            <a:off x="20160" y="60660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Google Shape;185;p40"/>
          <p:cNvSpPr/>
          <p:nvPr/>
        </p:nvSpPr>
        <p:spPr>
          <a:xfrm>
            <a:off x="4428720" y="840240"/>
            <a:ext cx="5663520" cy="360"/>
          </a:xfrm>
          <a:custGeom>
            <a:avLst/>
            <a:gdLst>
              <a:gd name="textAreaLeft" fmla="*/ 0 w 5663520"/>
              <a:gd name="textAreaRight" fmla="*/ 5671800 w 56635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5763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5751" y="21"/>
                </a:lnTo>
                <a:cubicBezTo>
                  <a:pt x="15756" y="21"/>
                  <a:pt x="15762" y="15"/>
                  <a:pt x="15762" y="10"/>
                </a:cubicBezTo>
                <a:lnTo>
                  <a:pt x="15762" y="10"/>
                </a:lnTo>
                <a:cubicBezTo>
                  <a:pt x="15762" y="5"/>
                  <a:pt x="15756" y="0"/>
                  <a:pt x="15751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Google Shape;186;p40"/>
          <p:cNvSpPr/>
          <p:nvPr/>
        </p:nvSpPr>
        <p:spPr>
          <a:xfrm>
            <a:off x="9815760" y="473760"/>
            <a:ext cx="360" cy="484920"/>
          </a:xfrm>
          <a:custGeom>
            <a:avLst/>
            <a:gdLst>
              <a:gd name="textAreaLeft" fmla="*/ 0 w 360"/>
              <a:gd name="textAreaRight" fmla="*/ 115200 w 360"/>
              <a:gd name="textAreaTop" fmla="*/ 0 h 484920"/>
              <a:gd name="textAreaBottom" fmla="*/ 493200 h 484920"/>
            </a:gdLst>
            <a:ahLst/>
            <a:rect l="textAreaLeft" t="textAreaTop" r="textAreaRight" b="textAreaBottom"/>
            <a:pathLst>
              <a:path w="22" h="1371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60"/>
                </a:lnTo>
                <a:cubicBezTo>
                  <a:pt x="0" y="1365"/>
                  <a:pt x="5" y="1370"/>
                  <a:pt x="10" y="1370"/>
                </a:cubicBezTo>
                <a:lnTo>
                  <a:pt x="10" y="1370"/>
                </a:lnTo>
                <a:cubicBezTo>
                  <a:pt x="15" y="1370"/>
                  <a:pt x="21" y="1365"/>
                  <a:pt x="21" y="1360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4" name="Google Shape;187;p40"/>
          <p:cNvSpPr/>
          <p:nvPr/>
        </p:nvSpPr>
        <p:spPr>
          <a:xfrm>
            <a:off x="5641200" y="519336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Google Shape;188;p40"/>
          <p:cNvSpPr/>
          <p:nvPr/>
        </p:nvSpPr>
        <p:spPr>
          <a:xfrm>
            <a:off x="9255960" y="491580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6" name="Google Shape;189;p40"/>
          <p:cNvSpPr/>
          <p:nvPr/>
        </p:nvSpPr>
        <p:spPr>
          <a:xfrm>
            <a:off x="973440" y="5193000"/>
            <a:ext cx="3712320" cy="360"/>
          </a:xfrm>
          <a:custGeom>
            <a:avLst/>
            <a:gdLst>
              <a:gd name="textAreaLeft" fmla="*/ 0 w 3712320"/>
              <a:gd name="textAreaRight" fmla="*/ 3720600 w 371232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0341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0329" y="21"/>
                </a:lnTo>
                <a:cubicBezTo>
                  <a:pt x="10334" y="21"/>
                  <a:pt x="10340" y="15"/>
                  <a:pt x="10340" y="10"/>
                </a:cubicBezTo>
                <a:lnTo>
                  <a:pt x="10340" y="10"/>
                </a:lnTo>
                <a:cubicBezTo>
                  <a:pt x="10340" y="5"/>
                  <a:pt x="10334" y="0"/>
                  <a:pt x="10329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333333">
                  <a:alpha val="0"/>
                </a:srgbClr>
              </a:gs>
              <a:gs pos="100000">
                <a:srgbClr val="cccccc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Google Shape;190;p40"/>
          <p:cNvSpPr/>
          <p:nvPr/>
        </p:nvSpPr>
        <p:spPr>
          <a:xfrm>
            <a:off x="4587840" y="4912560"/>
            <a:ext cx="360" cy="341280"/>
          </a:xfrm>
          <a:custGeom>
            <a:avLst/>
            <a:gdLst>
              <a:gd name="textAreaLeft" fmla="*/ 0 w 360"/>
              <a:gd name="textAreaRight" fmla="*/ 115200 w 360"/>
              <a:gd name="textAreaTop" fmla="*/ 0 h 341280"/>
              <a:gd name="textAreaBottom" fmla="*/ 349560 h 341280"/>
            </a:gdLst>
            <a:ahLst/>
            <a:rect l="textAreaLeft" t="textAreaTop" r="textAreaRight" b="textAreaBottom"/>
            <a:pathLst>
              <a:path w="22" h="97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961"/>
                </a:lnTo>
                <a:cubicBezTo>
                  <a:pt x="0" y="966"/>
                  <a:pt x="5" y="971"/>
                  <a:pt x="10" y="971"/>
                </a:cubicBezTo>
                <a:lnTo>
                  <a:pt x="10" y="971"/>
                </a:lnTo>
                <a:cubicBezTo>
                  <a:pt x="15" y="971"/>
                  <a:pt x="21" y="966"/>
                  <a:pt x="21" y="961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8" name="Google Shape;191;p40"/>
          <p:cNvSpPr/>
          <p:nvPr/>
        </p:nvSpPr>
        <p:spPr>
          <a:xfrm>
            <a:off x="5052960" y="1036440"/>
            <a:ext cx="2520" cy="3691800"/>
          </a:xfrm>
          <a:custGeom>
            <a:avLst/>
            <a:gdLst>
              <a:gd name="textAreaLeft" fmla="*/ 0 w 2520"/>
              <a:gd name="textAreaRight" fmla="*/ 10800 w 2520"/>
              <a:gd name="textAreaTop" fmla="*/ 0 h 3691800"/>
              <a:gd name="textAreaBottom" fmla="*/ 3700080 h 3691800"/>
            </a:gdLst>
            <a:ahLst/>
            <a:rect l="textAreaLeft" t="textAreaTop" r="textAreaRight" b="textAreaBottom"/>
            <a:pathLst>
              <a:path w="32" h="10282">
                <a:moveTo>
                  <a:pt x="15" y="0"/>
                </a:moveTo>
                <a:cubicBezTo>
                  <a:pt x="7" y="0"/>
                  <a:pt x="0" y="7"/>
                  <a:pt x="0" y="15"/>
                </a:cubicBezTo>
                <a:lnTo>
                  <a:pt x="0" y="10265"/>
                </a:lnTo>
                <a:cubicBezTo>
                  <a:pt x="0" y="10273"/>
                  <a:pt x="7" y="10281"/>
                  <a:pt x="15" y="10281"/>
                </a:cubicBezTo>
                <a:lnTo>
                  <a:pt x="15" y="10281"/>
                </a:lnTo>
                <a:cubicBezTo>
                  <a:pt x="23" y="10281"/>
                  <a:pt x="31" y="10273"/>
                  <a:pt x="31" y="10265"/>
                </a:cubicBezTo>
                <a:lnTo>
                  <a:pt x="31" y="15"/>
                </a:lnTo>
                <a:cubicBezTo>
                  <a:pt x="31" y="7"/>
                  <a:pt x="23" y="0"/>
                  <a:pt x="15" y="0"/>
                </a:cubicBezTo>
              </a:path>
            </a:pathLst>
          </a:custGeom>
          <a:gradFill rotWithShape="0">
            <a:gsLst>
              <a:gs pos="0">
                <a:srgbClr val="111111">
                  <a:alpha val="0"/>
                </a:srgbClr>
              </a:gs>
              <a:gs pos="50000">
                <a:srgbClr val="cccccc">
                  <a:alpha val="0"/>
                </a:srgbClr>
              </a:gs>
              <a:gs pos="100000">
                <a:srgbClr val="111111">
                  <a:alpha val="0"/>
                </a:srgbClr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503280" y="3039120"/>
            <a:ext cx="9059760" cy="156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5976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5840" y="1325880"/>
            <a:ext cx="4420800" cy="327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8;p1"/>
          <p:cNvSpPr/>
          <p:nvPr/>
        </p:nvSpPr>
        <p:spPr>
          <a:xfrm>
            <a:off x="4102200" y="4894560"/>
            <a:ext cx="43819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Google Shape;9;p1"/>
          <p:cNvSpPr/>
          <p:nvPr/>
        </p:nvSpPr>
        <p:spPr>
          <a:xfrm>
            <a:off x="25200" y="4627440"/>
            <a:ext cx="6109560" cy="9720"/>
          </a:xfrm>
          <a:custGeom>
            <a:avLst/>
            <a:gdLst>
              <a:gd name="textAreaLeft" fmla="*/ 0 w 6109560"/>
              <a:gd name="textAreaRight" fmla="*/ 6117840 w 6109560"/>
              <a:gd name="textAreaTop" fmla="*/ 0 h 9720"/>
              <a:gd name="textAreaBottom" fmla="*/ 18000 h 9720"/>
            </a:gdLst>
            <a:ahLst/>
            <a:rect l="textAreaLeft" t="textAreaTop" r="textAreaRight" b="textAreaBottom"/>
            <a:pathLst>
              <a:path w="17002" h="52">
                <a:moveTo>
                  <a:pt x="25" y="0"/>
                </a:moveTo>
                <a:cubicBezTo>
                  <a:pt x="12" y="0"/>
                  <a:pt x="0" y="12"/>
                  <a:pt x="0" y="25"/>
                </a:cubicBezTo>
                <a:lnTo>
                  <a:pt x="0" y="25"/>
                </a:lnTo>
                <a:cubicBezTo>
                  <a:pt x="0" y="38"/>
                  <a:pt x="12" y="51"/>
                  <a:pt x="25" y="51"/>
                </a:cubicBezTo>
                <a:lnTo>
                  <a:pt x="16975" y="51"/>
                </a:lnTo>
                <a:cubicBezTo>
                  <a:pt x="16988" y="51"/>
                  <a:pt x="17001" y="38"/>
                  <a:pt x="17001" y="25"/>
                </a:cubicBezTo>
                <a:lnTo>
                  <a:pt x="17001" y="25"/>
                </a:lnTo>
                <a:cubicBezTo>
                  <a:pt x="17001" y="12"/>
                  <a:pt x="16988" y="0"/>
                  <a:pt x="16975" y="0"/>
                </a:cubicBezTo>
                <a:lnTo>
                  <a:pt x="25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" bIns="9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Google Shape;10;p1"/>
          <p:cNvSpPr/>
          <p:nvPr/>
        </p:nvSpPr>
        <p:spPr>
          <a:xfrm>
            <a:off x="3857400" y="5322960"/>
            <a:ext cx="6229440" cy="360"/>
          </a:xfrm>
          <a:custGeom>
            <a:avLst/>
            <a:gdLst>
              <a:gd name="textAreaLeft" fmla="*/ 0 w 6229440"/>
              <a:gd name="textAreaRight" fmla="*/ 6237720 w 6229440"/>
              <a:gd name="textAreaTop" fmla="*/ 0 h 360"/>
              <a:gd name="textAreaBottom" fmla="*/ 115200 h 360"/>
            </a:gdLst>
            <a:ahLst/>
            <a:rect l="textAreaLeft" t="textAreaTop" r="textAreaRight" b="textAreaBottom"/>
            <a:pathLst>
              <a:path w="17335" h="22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0"/>
                </a:lnTo>
                <a:cubicBezTo>
                  <a:pt x="0" y="15"/>
                  <a:pt x="5" y="21"/>
                  <a:pt x="10" y="21"/>
                </a:cubicBezTo>
                <a:lnTo>
                  <a:pt x="17324" y="21"/>
                </a:lnTo>
                <a:cubicBezTo>
                  <a:pt x="17329" y="21"/>
                  <a:pt x="17334" y="15"/>
                  <a:pt x="17334" y="10"/>
                </a:cubicBezTo>
                <a:lnTo>
                  <a:pt x="17334" y="10"/>
                </a:lnTo>
                <a:cubicBezTo>
                  <a:pt x="17334" y="5"/>
                  <a:pt x="17329" y="0"/>
                  <a:pt x="17324" y="0"/>
                </a:cubicBezTo>
                <a:lnTo>
                  <a:pt x="10" y="0"/>
                </a:lnTo>
              </a:path>
            </a:pathLst>
          </a:custGeom>
          <a:gradFill rotWithShape="0">
            <a:gsLst>
              <a:gs pos="0">
                <a:srgbClr val="cccccc">
                  <a:alpha val="0"/>
                </a:srgbClr>
              </a:gs>
              <a:gs pos="100000">
                <a:srgbClr val="333333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Google Shape;11;p1"/>
          <p:cNvSpPr/>
          <p:nvPr/>
        </p:nvSpPr>
        <p:spPr>
          <a:xfrm>
            <a:off x="4043160" y="4943520"/>
            <a:ext cx="360" cy="479160"/>
          </a:xfrm>
          <a:custGeom>
            <a:avLst/>
            <a:gdLst>
              <a:gd name="textAreaLeft" fmla="*/ 0 w 360"/>
              <a:gd name="textAreaRight" fmla="*/ 115200 w 360"/>
              <a:gd name="textAreaTop" fmla="*/ 0 h 479160"/>
              <a:gd name="textAreaBottom" fmla="*/ 487440 h 479160"/>
            </a:gdLst>
            <a:ahLst/>
            <a:rect l="textAreaLeft" t="textAreaTop" r="textAreaRight" b="textAreaBottom"/>
            <a:pathLst>
              <a:path w="22" h="1356">
                <a:moveTo>
                  <a:pt x="10" y="0"/>
                </a:moveTo>
                <a:cubicBezTo>
                  <a:pt x="5" y="0"/>
                  <a:pt x="0" y="5"/>
                  <a:pt x="0" y="10"/>
                </a:cubicBezTo>
                <a:lnTo>
                  <a:pt x="0" y="1344"/>
                </a:lnTo>
                <a:cubicBezTo>
                  <a:pt x="0" y="1349"/>
                  <a:pt x="5" y="1355"/>
                  <a:pt x="10" y="1355"/>
                </a:cubicBezTo>
                <a:lnTo>
                  <a:pt x="10" y="1355"/>
                </a:lnTo>
                <a:cubicBezTo>
                  <a:pt x="15" y="1355"/>
                  <a:pt x="21" y="1349"/>
                  <a:pt x="21" y="1344"/>
                </a:cubicBezTo>
                <a:lnTo>
                  <a:pt x="21" y="10"/>
                </a:lnTo>
                <a:cubicBezTo>
                  <a:pt x="21" y="5"/>
                  <a:pt x="15" y="0"/>
                  <a:pt x="10" y="0"/>
                </a:cubicBezTo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244;p53"/>
          <p:cNvSpPr/>
          <p:nvPr/>
        </p:nvSpPr>
        <p:spPr>
          <a:xfrm>
            <a:off x="227880" y="1599480"/>
            <a:ext cx="8988120" cy="65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Switching Circuit &amp; Logic Design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Google Shape;245;p53"/>
          <p:cNvSpPr/>
          <p:nvPr/>
        </p:nvSpPr>
        <p:spPr>
          <a:xfrm>
            <a:off x="3735000" y="3198960"/>
            <a:ext cx="260244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Lecture 23 : Register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Buffer Register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Controlled Buffer Register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1" name="" descr=""/>
          <p:cNvPicPr/>
          <p:nvPr/>
        </p:nvPicPr>
        <p:blipFill>
          <a:blip r:embed="rId1"/>
          <a:stretch/>
        </p:blipFill>
        <p:spPr>
          <a:xfrm rot="16207200">
            <a:off x="3759120" y="-109800"/>
            <a:ext cx="255636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Data Transmission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1"/>
          <a:stretch/>
        </p:blipFill>
        <p:spPr>
          <a:xfrm>
            <a:off x="2660400" y="896400"/>
            <a:ext cx="4186080" cy="457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Serial-in Serial-out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5" name="Picture 2" descr=""/>
          <p:cNvPicPr/>
          <p:nvPr/>
        </p:nvPicPr>
        <p:blipFill>
          <a:blip r:embed="rId1"/>
          <a:stretch/>
        </p:blipFill>
        <p:spPr>
          <a:xfrm rot="5400000">
            <a:off x="3925080" y="-1128240"/>
            <a:ext cx="2204280" cy="781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Serial-in Parallel-out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7" name="Picture 1" descr=""/>
          <p:cNvPicPr/>
          <p:nvPr/>
        </p:nvPicPr>
        <p:blipFill>
          <a:blip r:embed="rId1"/>
          <a:stretch/>
        </p:blipFill>
        <p:spPr>
          <a:xfrm rot="5400000">
            <a:off x="3571560" y="-1349640"/>
            <a:ext cx="2975760" cy="887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Parallel-in Serial-out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9" name="" descr=""/>
          <p:cNvPicPr/>
          <p:nvPr/>
        </p:nvPicPr>
        <p:blipFill>
          <a:blip r:embed="rId1"/>
          <a:stretch/>
        </p:blipFill>
        <p:spPr>
          <a:xfrm rot="16148400">
            <a:off x="3321360" y="140760"/>
            <a:ext cx="343080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Parallel-in Parallel-out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 rot="16199400">
            <a:off x="3896640" y="-200520"/>
            <a:ext cx="2258280" cy="566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43280" y="71280"/>
            <a:ext cx="9527760" cy="63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Bidirectional Shift Register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3" name="Picture 3" descr=""/>
          <p:cNvPicPr/>
          <p:nvPr/>
        </p:nvPicPr>
        <p:blipFill>
          <a:blip r:embed="rId1"/>
          <a:stretch/>
        </p:blipFill>
        <p:spPr>
          <a:xfrm rot="10800000">
            <a:off x="616680" y="960120"/>
            <a:ext cx="8991000" cy="433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2025-11-07T15:07:58Z</dcterms:modified>
  <cp:revision>47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